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9631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5646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8173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58942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475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24415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5397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78776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9071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0676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3122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EF9DB-61EB-4A4F-B394-F2B014A39D20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8BBB6-DF1C-44F9-B96C-08BF986E1E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37689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9486A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7913" y="0"/>
            <a:ext cx="10034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19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1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Helmut Recher</dc:creator>
  <cp:lastModifiedBy>Helmut Recher</cp:lastModifiedBy>
  <cp:revision>1</cp:revision>
  <dcterms:created xsi:type="dcterms:W3CDTF">2023-03-24T13:15:33Z</dcterms:created>
  <dcterms:modified xsi:type="dcterms:W3CDTF">2023-03-24T13:16:10Z</dcterms:modified>
</cp:coreProperties>
</file>

<file path=docProps/thumbnail.jpeg>
</file>